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55ACE6-094B-447A-A499-FBA43BD8BB87}" type="datetimeFigureOut">
              <a:rPr lang="en-IE" smtClean="0"/>
              <a:t>02/06/2013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D337D-D263-48A9-BFC1-2B7CFE6717A8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92309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D337D-D263-48A9-BFC1-2B7CFE6717A8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2479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E2B4-ED2E-405A-9F23-DABFB733B177}" type="datetimeFigureOut">
              <a:rPr lang="en-IE" smtClean="0"/>
              <a:t>02/06/2013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A35AF-9E5A-4EFC-B6EF-558D4FD4ADA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8515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E2B4-ED2E-405A-9F23-DABFB733B177}" type="datetimeFigureOut">
              <a:rPr lang="en-IE" smtClean="0"/>
              <a:t>02/06/2013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A35AF-9E5A-4EFC-B6EF-558D4FD4ADA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85867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E2B4-ED2E-405A-9F23-DABFB733B177}" type="datetimeFigureOut">
              <a:rPr lang="en-IE" smtClean="0"/>
              <a:t>02/06/2013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A35AF-9E5A-4EFC-B6EF-558D4FD4ADA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47102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E2B4-ED2E-405A-9F23-DABFB733B177}" type="datetimeFigureOut">
              <a:rPr lang="en-IE" smtClean="0"/>
              <a:t>02/06/2013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A35AF-9E5A-4EFC-B6EF-558D4FD4ADA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35691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E2B4-ED2E-405A-9F23-DABFB733B177}" type="datetimeFigureOut">
              <a:rPr lang="en-IE" smtClean="0"/>
              <a:t>02/06/2013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A35AF-9E5A-4EFC-B6EF-558D4FD4ADA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17708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E2B4-ED2E-405A-9F23-DABFB733B177}" type="datetimeFigureOut">
              <a:rPr lang="en-IE" smtClean="0"/>
              <a:t>02/06/2013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A35AF-9E5A-4EFC-B6EF-558D4FD4ADA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67070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E2B4-ED2E-405A-9F23-DABFB733B177}" type="datetimeFigureOut">
              <a:rPr lang="en-IE" smtClean="0"/>
              <a:t>02/06/2013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A35AF-9E5A-4EFC-B6EF-558D4FD4ADA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431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E2B4-ED2E-405A-9F23-DABFB733B177}" type="datetimeFigureOut">
              <a:rPr lang="en-IE" smtClean="0"/>
              <a:t>02/06/2013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A35AF-9E5A-4EFC-B6EF-558D4FD4ADA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76272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E2B4-ED2E-405A-9F23-DABFB733B177}" type="datetimeFigureOut">
              <a:rPr lang="en-IE" smtClean="0"/>
              <a:t>02/06/2013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A35AF-9E5A-4EFC-B6EF-558D4FD4ADA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870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E2B4-ED2E-405A-9F23-DABFB733B177}" type="datetimeFigureOut">
              <a:rPr lang="en-IE" smtClean="0"/>
              <a:t>02/06/2013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A35AF-9E5A-4EFC-B6EF-558D4FD4ADA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61523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E2B4-ED2E-405A-9F23-DABFB733B177}" type="datetimeFigureOut">
              <a:rPr lang="en-IE" smtClean="0"/>
              <a:t>02/06/2013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A35AF-9E5A-4EFC-B6EF-558D4FD4ADA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53109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4E2B4-ED2E-405A-9F23-DABFB733B177}" type="datetimeFigureOut">
              <a:rPr lang="en-IE" smtClean="0"/>
              <a:t>02/06/2013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A35AF-9E5A-4EFC-B6EF-558D4FD4ADAD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66063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IE" dirty="0" smtClean="0"/>
              <a:t>GSL Responsibilities – Task Sharing</a:t>
            </a:r>
            <a:endParaRPr lang="en-IE" dirty="0"/>
          </a:p>
        </p:txBody>
      </p:sp>
      <p:sp>
        <p:nvSpPr>
          <p:cNvPr id="4" name="Rectangle 3"/>
          <p:cNvSpPr/>
          <p:nvPr/>
        </p:nvSpPr>
        <p:spPr>
          <a:xfrm>
            <a:off x="3563888" y="980727"/>
            <a:ext cx="1872208" cy="1200329"/>
          </a:xfrm>
          <a:prstGeom prst="rect">
            <a:avLst/>
          </a:prstGeom>
          <a:noFill/>
          <a:ln w="28575">
            <a:solidFill>
              <a:schemeClr val="tx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2391447"/>
            <a:ext cx="1656184" cy="3605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403408"/>
            <a:ext cx="1511464" cy="3605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041" y="2395913"/>
            <a:ext cx="1348199" cy="3606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391447"/>
            <a:ext cx="1512168" cy="3629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51216" y="980728"/>
            <a:ext cx="1368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Rani - GSL</a:t>
            </a:r>
          </a:p>
          <a:p>
            <a:pPr algn="ctr"/>
            <a:r>
              <a:rPr lang="en-IE" sz="1000" dirty="0" smtClean="0"/>
              <a:t>Responsible to the UKSA District /FNEL Commissioner  for </a:t>
            </a:r>
          </a:p>
          <a:p>
            <a:pPr algn="ctr"/>
            <a:r>
              <a:rPr lang="en-IE" sz="1400" b="1" dirty="0" smtClean="0"/>
              <a:t>all</a:t>
            </a:r>
            <a:r>
              <a:rPr lang="en-IE" sz="1000" dirty="0" smtClean="0"/>
              <a:t> that happens within Telstar</a:t>
            </a:r>
            <a:endParaRPr lang="en-IE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251522" y="2514386"/>
            <a:ext cx="15121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Beverley – AGSL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Training of all volunteers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District Interface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BSO Interface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Other groups interface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Guides interface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Meeting places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Camping &amp; Camps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Camp budgeting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Camp Approvals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Telstar policies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Group Reports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ScoutHome Project</a:t>
            </a:r>
          </a:p>
          <a:p>
            <a:pPr algn="ctr"/>
            <a:endParaRPr lang="en-IE" sz="1200" dirty="0" smtClean="0"/>
          </a:p>
          <a:p>
            <a:pPr algn="ctr"/>
            <a:endParaRPr lang="en-IE" sz="1200" dirty="0" smtClean="0"/>
          </a:p>
          <a:p>
            <a:pPr algn="ctr"/>
            <a:endParaRPr lang="en-IE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956833" y="2514386"/>
            <a:ext cx="160705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Nicola – AGSL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Child Safeguarding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CRB &amp; Volunteer Registration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POR Issues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Scouting Quality/Customs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Badge issues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Website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Uniforms</a:t>
            </a:r>
            <a:endParaRPr lang="en-IE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3707904" y="2502784"/>
            <a:ext cx="15114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Rani – GSL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Overall Telstar Lead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Volunteer recruiting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Volunteer vetting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Leader Appointments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Intersectional issues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Leader awards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Exec overview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SAS overview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Leaders Council Meetings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Publicity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Public Service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St George’s Interface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CDS All sections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100" dirty="0" smtClean="0"/>
              <a:t>GSL correspondence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84041" y="2519048"/>
            <a:ext cx="134819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Neil – AGSL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Group equipment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Storage Facility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Treasury issues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Account Audit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Event Treasury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Subscriptions from Parents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Subs to UKSA &amp; FNEL 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Subsidies</a:t>
            </a:r>
          </a:p>
          <a:p>
            <a:pPr algn="ctr"/>
            <a:endParaRPr lang="en-IE" sz="1200" dirty="0"/>
          </a:p>
        </p:txBody>
      </p:sp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391446"/>
            <a:ext cx="1511464" cy="3605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63193" y="2499463"/>
            <a:ext cx="1511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John – Exec</a:t>
            </a:r>
          </a:p>
          <a:p>
            <a:pPr algn="ctr"/>
            <a:r>
              <a:rPr lang="en-IE" dirty="0" smtClean="0"/>
              <a:t>Chairman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Parent issues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Finance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Fund Raising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Logistic Support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en-IE" sz="1200" dirty="0" smtClean="0"/>
              <a:t>Sponsor Relations</a:t>
            </a:r>
            <a:endParaRPr lang="en-IE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6158341" y="1119226"/>
            <a:ext cx="2215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400" dirty="0" smtClean="0"/>
              <a:t>Effective 20 June 2013 the </a:t>
            </a:r>
            <a:r>
              <a:rPr lang="en-IE" sz="1400" dirty="0" smtClean="0"/>
              <a:t>GSL tasks will be delegated/shared as follows:-</a:t>
            </a:r>
            <a:endParaRPr lang="en-IE" sz="1400" dirty="0"/>
          </a:p>
        </p:txBody>
      </p:sp>
    </p:spTree>
    <p:extLst>
      <p:ext uri="{BB962C8B-B14F-4D97-AF65-F5344CB8AC3E}">
        <p14:creationId xmlns:p14="http://schemas.microsoft.com/office/powerpoint/2010/main" val="2094214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3004"/>
            <a:ext cx="6716663" cy="504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435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153</Words>
  <Application>Microsoft Office PowerPoint</Application>
  <PresentationFormat>On-screen Show (4:3)</PresentationFormat>
  <Paragraphs>59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GSL Responsibilities – Task Sharing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</dc:creator>
  <cp:lastModifiedBy>Chris</cp:lastModifiedBy>
  <cp:revision>11</cp:revision>
  <dcterms:created xsi:type="dcterms:W3CDTF">2013-06-02T07:10:03Z</dcterms:created>
  <dcterms:modified xsi:type="dcterms:W3CDTF">2013-06-02T19:12:25Z</dcterms:modified>
</cp:coreProperties>
</file>